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0799763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107" d="100"/>
          <a:sy n="107" d="100"/>
        </p:scale>
        <p:origin x="11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6722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409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7759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113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0086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3925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7448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6637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083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766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6517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27382-B26D-E945-8E59-5B095D9B67F2}" type="datetimeFigureOut">
              <a:rPr lang="de-DE" smtClean="0"/>
              <a:t>25.05.20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5F6F6-959C-294C-BBFD-96E102AC432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1436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4EAE65BD-C759-F543-B502-88620DF620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3" r="8983"/>
          <a:stretch/>
        </p:blipFill>
        <p:spPr>
          <a:xfrm>
            <a:off x="463138" y="1971303"/>
            <a:ext cx="1931719" cy="289757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045DF78-8A94-6F41-AC7B-3634345680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78" r="15178"/>
          <a:stretch/>
        </p:blipFill>
        <p:spPr>
          <a:xfrm>
            <a:off x="3012371" y="344385"/>
            <a:ext cx="1931719" cy="289757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D7B5C9D-8D49-4740-BE2F-E30F4E300A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61" r="11861"/>
          <a:stretch/>
        </p:blipFill>
        <p:spPr>
          <a:xfrm>
            <a:off x="5620984" y="344385"/>
            <a:ext cx="1931719" cy="289757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D6306B8-2B73-424D-A98E-AE5A3E8D9C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500" r="15500"/>
          <a:stretch/>
        </p:blipFill>
        <p:spPr>
          <a:xfrm>
            <a:off x="8348353" y="1971304"/>
            <a:ext cx="1931719" cy="28975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F25D8A8-C58B-A942-A13C-AF758E6F2B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63" r="23607"/>
          <a:stretch/>
        </p:blipFill>
        <p:spPr>
          <a:xfrm>
            <a:off x="2857991" y="3599656"/>
            <a:ext cx="2062734" cy="309410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19675C5-BC8F-524F-920E-93E5917AD0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534" r="16534"/>
          <a:stretch/>
        </p:blipFill>
        <p:spPr>
          <a:xfrm>
            <a:off x="5601763" y="3599655"/>
            <a:ext cx="2062734" cy="309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60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Macintosh PowerPoint</Application>
  <PresentationFormat>Benutzerdefiniert</PresentationFormat>
  <Paragraphs>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Yukitaka Nezu</dc:creator>
  <cp:lastModifiedBy>Yukitaka Nezu</cp:lastModifiedBy>
  <cp:revision>1</cp:revision>
  <dcterms:created xsi:type="dcterms:W3CDTF">2020-05-25T09:44:52Z</dcterms:created>
  <dcterms:modified xsi:type="dcterms:W3CDTF">2020-05-25T09:52:46Z</dcterms:modified>
</cp:coreProperties>
</file>

<file path=docProps/thumbnail.jpeg>
</file>